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7" r:id="rId2"/>
    <p:sldId id="271" r:id="rId3"/>
    <p:sldId id="301" r:id="rId4"/>
    <p:sldId id="302" r:id="rId5"/>
    <p:sldId id="300" r:id="rId6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D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/>
    <p:restoredTop sz="94719"/>
  </p:normalViewPr>
  <p:slideViewPr>
    <p:cSldViewPr snapToGrid="0" snapToObjects="1">
      <p:cViewPr varScale="1">
        <p:scale>
          <a:sx n="76" d="100"/>
          <a:sy n="76" d="100"/>
        </p:scale>
        <p:origin x="2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8BD0A3-8601-47E0-A570-94B6AD70F065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6DE2AB-F081-49A9-AC38-091269B5F2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0232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C4F4C27F-BAB6-7A4D-9841-6CE210AE6B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="" xmlns:a16="http://schemas.microsoft.com/office/drawing/2014/main" id="{F3D57BD3-51B8-114F-A8ED-BCF473E7DE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81CBC1F5-80F2-5D4F-A7EB-054398090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AF49-DC8F-8A4E-A13C-CB91A3AA5CD7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0A65A2D2-0457-F840-BE15-EDF34E062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AEDF34AC-7AEE-2647-8F8E-5ACDE3E0A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70E11-C7CC-6A49-BB81-ED516A8C47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918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5DBE7F6D-4C35-D64B-8DFF-AA58259E7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EA391DE9-84C8-034D-8F89-62B848027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27596346-19F4-BB48-B156-BA6D0A2FD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AF49-DC8F-8A4E-A13C-CB91A3AA5CD7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93CB3808-89EC-DE44-A88D-BE41CF7B1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EECC314D-9792-844E-A05C-DB3301243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70E11-C7CC-6A49-BB81-ED516A8C47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741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="" xmlns:a16="http://schemas.microsoft.com/office/drawing/2014/main" id="{B028BD0D-F367-664F-9B40-62352C0B3E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B65F66DB-BA9F-4241-AE27-9E3393EEB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8E57794F-CD94-D044-B5A0-7E0FE3957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AF49-DC8F-8A4E-A13C-CB91A3AA5CD7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59C7A7D0-41CA-4E46-AFF8-2557991E8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D3AEE256-384B-C440-AF61-ED636A4FB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70E11-C7CC-6A49-BB81-ED516A8C47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6725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36593C92-E6E6-8542-9223-A64F784C4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013B19A9-4772-6243-A89B-4C78B80E5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60A7985E-C909-0544-BF50-0EB46AB16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AF49-DC8F-8A4E-A13C-CB91A3AA5CD7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8106C30F-BDAE-ED4F-9F32-B1E504FD2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BA95D502-14E7-F446-B85F-D149D5C7C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70E11-C7CC-6A49-BB81-ED516A8C47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847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38BC6751-1924-5A45-A102-727DF28D0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83DD8287-B09A-7D45-83C8-F6C3ACACC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DCAAB2AA-12DB-4B4F-BA23-F118339F6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AF49-DC8F-8A4E-A13C-CB91A3AA5CD7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34F2AE15-5027-0048-95FF-DE31DD4EE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DF66E87E-5000-DF40-845D-2DB835C67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70E11-C7CC-6A49-BB81-ED516A8C47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049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92FC1EA-E77E-F14C-8D9D-7AD22901C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D3329BD5-EE60-214F-8397-7097B6BE38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47F2B7C9-AB28-5E46-B40B-CA34771E92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ED4B0AA9-444F-D447-BB4D-CB4852B19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AF49-DC8F-8A4E-A13C-CB91A3AA5CD7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475BEEAD-CE73-E546-A7F7-DDEACE5A5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A80E0988-425F-374A-B09E-784AC82F5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70E11-C7CC-6A49-BB81-ED516A8C47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8193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367A3C81-5152-C64C-971D-0538181D3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CF2E9043-53D4-614F-BFDC-67D0B9E62E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BBF3784E-4138-D64C-ACEB-CA35ECFF2F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="" xmlns:a16="http://schemas.microsoft.com/office/drawing/2014/main" id="{FDECB0B8-F168-2846-BF41-6693809C7D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="" xmlns:a16="http://schemas.microsoft.com/office/drawing/2014/main" id="{5758F0FA-80E2-1A46-A162-6126DA881F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="" xmlns:a16="http://schemas.microsoft.com/office/drawing/2014/main" id="{B9AE7F80-53C6-2B41-8195-8D88D5388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AF49-DC8F-8A4E-A13C-CB91A3AA5CD7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="" xmlns:a16="http://schemas.microsoft.com/office/drawing/2014/main" id="{C7E06C7B-99C8-1344-BDCB-DECB7DE46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="" xmlns:a16="http://schemas.microsoft.com/office/drawing/2014/main" id="{000FBBA2-B7FA-1840-84DC-1A85939E6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70E11-C7CC-6A49-BB81-ED516A8C47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826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EFFC2946-7B9E-D144-A571-CE5B2BD06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="" xmlns:a16="http://schemas.microsoft.com/office/drawing/2014/main" id="{29645607-D5EF-BA44-91CA-B5DE8F5F1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AF49-DC8F-8A4E-A13C-CB91A3AA5CD7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B95A6CA2-7950-994C-88B4-1A05BB580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="" xmlns:a16="http://schemas.microsoft.com/office/drawing/2014/main" id="{C119B2C0-3104-2C45-B9FF-EF6F91710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70E11-C7CC-6A49-BB81-ED516A8C47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69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="" xmlns:a16="http://schemas.microsoft.com/office/drawing/2014/main" id="{459CE314-EC45-6E4C-AF70-EA8A4439A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AF49-DC8F-8A4E-A13C-CB91A3AA5CD7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="" xmlns:a16="http://schemas.microsoft.com/office/drawing/2014/main" id="{AB6FAB92-D909-174C-9744-73223597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="" xmlns:a16="http://schemas.microsoft.com/office/drawing/2014/main" id="{A71120ED-8D56-5843-921A-F5C99D9A4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70E11-C7CC-6A49-BB81-ED516A8C47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861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73ED6BC5-67BD-2F44-B15C-906F0D0A1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D1CBAC03-8D6C-EC42-A0E3-F4C555409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FBF7A1FC-B787-A04A-A4BF-DFF8317449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35399853-D143-7C45-B426-1B8797A5A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AF49-DC8F-8A4E-A13C-CB91A3AA5CD7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5B45DBBE-7342-6F4F-8238-AFCC584A5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0F1F8F8E-EA54-E44F-A275-09E5A5EC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70E11-C7CC-6A49-BB81-ED516A8C47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490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0C5D6A1A-99C5-D047-9705-90385B261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="" xmlns:a16="http://schemas.microsoft.com/office/drawing/2014/main" id="{CCCDBD4F-AF98-EF4B-A62C-0929A33901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33C10438-D57B-1240-ABAD-EFBE3CB2A4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D904266B-90AA-8241-9E5F-E32E07F35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AF49-DC8F-8A4E-A13C-CB91A3AA5CD7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28E89660-9AE7-5C40-B234-AA20C8208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FFCAD6EA-D232-7A43-8786-550250065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70E11-C7CC-6A49-BB81-ED516A8C47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3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="" xmlns:a16="http://schemas.microsoft.com/office/drawing/2014/main" id="{8D421197-3F4A-FE46-AB58-007A6D144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F34CD3AB-611D-8848-874D-903305EAB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EBFB1DDD-498E-D643-BCB0-0B145CA4E0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3AF49-DC8F-8A4E-A13C-CB91A3AA5CD7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91DDCDCB-9E05-2E4C-B28D-F85FDB0D04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740656F6-3D70-F643-A439-D8E8671941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70E11-C7CC-6A49-BB81-ED516A8C47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8530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09FB8616-D9AE-4241-AB2F-8F4EE0C91D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7074" y="358276"/>
            <a:ext cx="4175342" cy="385420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altLang="ja-JP" sz="2400" dirty="0" smtClean="0">
                <a:latin typeface="Yu Gothic" panose="020B0400000000000000" pitchFamily="34" charset="-128"/>
                <a:ea typeface="Yu Gothic" panose="020B0400000000000000" pitchFamily="34" charset="-128"/>
              </a:rPr>
              <a:t>Contents</a:t>
            </a:r>
            <a:endParaRPr kumimoji="1" lang="ja-JP" altLang="en-US" sz="2400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="" xmlns:a16="http://schemas.microsoft.com/office/drawing/2014/main" id="{9CBD7F76-F9DA-BE47-9988-1C30C145DBDB}"/>
              </a:ext>
            </a:extLst>
          </p:cNvPr>
          <p:cNvCxnSpPr/>
          <p:nvPr/>
        </p:nvCxnSpPr>
        <p:spPr>
          <a:xfrm>
            <a:off x="597074" y="743703"/>
            <a:ext cx="10751507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xmlns="" id="{D520C023-DCE3-4E22-ABBD-D7F77F061051}"/>
              </a:ext>
            </a:extLst>
          </p:cNvPr>
          <p:cNvSpPr txBox="1"/>
          <p:nvPr/>
        </p:nvSpPr>
        <p:spPr>
          <a:xfrm>
            <a:off x="2820974" y="743703"/>
            <a:ext cx="79672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kumimoji="1" lang="en-US" altLang="ja-JP" sz="3600" spc="6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01	</a:t>
            </a:r>
            <a:r>
              <a:rPr kumimoji="1" lang="ja-JP" altLang="en-US" sz="3600" spc="6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会社案内</a:t>
            </a:r>
            <a:endParaRPr kumimoji="1" lang="en-US" altLang="ja-JP" sz="3600" spc="6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ct val="250000"/>
              </a:lnSpc>
            </a:pPr>
            <a:r>
              <a:rPr lang="en-US" altLang="ja-JP" sz="3600" spc="6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02	</a:t>
            </a:r>
            <a:r>
              <a:rPr lang="ja-JP" altLang="en-US" sz="3600" spc="6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得意なこと（得意分野）</a:t>
            </a:r>
            <a:endParaRPr lang="en-US" altLang="ja-JP" sz="3600" spc="6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ct val="250000"/>
              </a:lnSpc>
            </a:pPr>
            <a:r>
              <a:rPr kumimoji="1" lang="en-US" altLang="ja-JP" sz="3600" spc="6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03	</a:t>
            </a:r>
            <a:r>
              <a:rPr lang="ja-JP" altLang="en-US" sz="3600" spc="600" dirty="0">
                <a:latin typeface="游明朝" panose="02020400000000000000" pitchFamily="18" charset="-128"/>
                <a:ea typeface="游明朝" panose="02020400000000000000" pitchFamily="18" charset="-128"/>
              </a:rPr>
              <a:t>個人的</a:t>
            </a:r>
            <a:r>
              <a:rPr lang="ja-JP" altLang="en-US" sz="3600" spc="6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なこと</a:t>
            </a:r>
            <a:endParaRPr kumimoji="1" lang="en-US" altLang="ja-JP" sz="3600" spc="60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ct val="250000"/>
              </a:lnSpc>
            </a:pPr>
            <a:r>
              <a:rPr lang="en-US" altLang="ja-JP" sz="3600" spc="6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04</a:t>
            </a:r>
            <a:r>
              <a:rPr lang="en-US" altLang="ja-JP" sz="3600" spc="600" dirty="0">
                <a:latin typeface="游明朝" panose="02020400000000000000" pitchFamily="18" charset="-128"/>
                <a:ea typeface="游明朝" panose="02020400000000000000" pitchFamily="18" charset="-128"/>
              </a:rPr>
              <a:t>	</a:t>
            </a:r>
            <a:r>
              <a:rPr lang="ja-JP" altLang="en-US" sz="3600" spc="6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お悩みごと</a:t>
            </a:r>
            <a:endParaRPr lang="en-US" altLang="ja-JP" sz="3600" spc="6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329" y="48379"/>
            <a:ext cx="3143949" cy="64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19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09FB8616-D9AE-4241-AB2F-8F4EE0C91D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7074" y="358276"/>
            <a:ext cx="4175342" cy="385420"/>
          </a:xfrm>
        </p:spPr>
        <p:txBody>
          <a:bodyPr anchor="t">
            <a:normAutofit fontScale="90000"/>
          </a:bodyPr>
          <a:lstStyle/>
          <a:p>
            <a:pPr algn="l"/>
            <a:r>
              <a:rPr kumimoji="1" lang="ja-JP" altLang="en-US" sz="2400" dirty="0" smtClean="0">
                <a:latin typeface="Yu Gothic" panose="020B0400000000000000" pitchFamily="34" charset="-128"/>
                <a:ea typeface="Yu Gothic" panose="020B0400000000000000" pitchFamily="34" charset="-128"/>
              </a:rPr>
              <a:t>会社案内</a:t>
            </a:r>
            <a:endParaRPr kumimoji="1" lang="ja-JP" altLang="en-US" sz="2400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="" xmlns:a16="http://schemas.microsoft.com/office/drawing/2014/main" id="{9CBD7F76-F9DA-BE47-9988-1C30C145DBDB}"/>
              </a:ext>
            </a:extLst>
          </p:cNvPr>
          <p:cNvCxnSpPr/>
          <p:nvPr/>
        </p:nvCxnSpPr>
        <p:spPr>
          <a:xfrm>
            <a:off x="597074" y="743703"/>
            <a:ext cx="10751507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1359896" y="3200488"/>
            <a:ext cx="895937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 smtClean="0"/>
              <a:t>会社概要や、拠点など</a:t>
            </a:r>
            <a:r>
              <a:rPr lang="ja-JP" altLang="en-US" sz="3200" dirty="0" smtClean="0"/>
              <a:t>をご記載ください。</a:t>
            </a:r>
            <a:endParaRPr lang="en-US" altLang="ja-JP" sz="3200" dirty="0" smtClean="0"/>
          </a:p>
          <a:p>
            <a:r>
              <a:rPr lang="ja-JP" altLang="en-US" sz="3200" dirty="0"/>
              <a:t>近況</a:t>
            </a:r>
            <a:r>
              <a:rPr lang="ja-JP" altLang="en-US" sz="3200" dirty="0" smtClean="0"/>
              <a:t>なども添えていただけるとありがたいです。</a:t>
            </a:r>
            <a:endParaRPr lang="ja-JP" altLang="en-US" sz="3200" dirty="0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329" y="48379"/>
            <a:ext cx="3143949" cy="64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13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09FB8616-D9AE-4241-AB2F-8F4EE0C91D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7074" y="358276"/>
            <a:ext cx="4175342" cy="385420"/>
          </a:xfrm>
        </p:spPr>
        <p:txBody>
          <a:bodyPr anchor="t">
            <a:normAutofit fontScale="90000"/>
          </a:bodyPr>
          <a:lstStyle/>
          <a:p>
            <a:pPr algn="l"/>
            <a:r>
              <a:rPr lang="ja-JP" altLang="en-US" sz="2400" dirty="0">
                <a:latin typeface="Yu Gothic" panose="020B0400000000000000" pitchFamily="34" charset="-128"/>
                <a:ea typeface="Yu Gothic" panose="020B0400000000000000" pitchFamily="34" charset="-128"/>
              </a:rPr>
              <a:t>得意</a:t>
            </a:r>
            <a:r>
              <a:rPr lang="ja-JP" altLang="en-US" sz="2400" dirty="0" smtClean="0">
                <a:latin typeface="Yu Gothic" panose="020B0400000000000000" pitchFamily="34" charset="-128"/>
                <a:ea typeface="Yu Gothic" panose="020B0400000000000000" pitchFamily="34" charset="-128"/>
              </a:rPr>
              <a:t>なこと（得意分野）</a:t>
            </a:r>
            <a:endParaRPr kumimoji="1" lang="ja-JP" altLang="en-US" sz="2400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="" xmlns:a16="http://schemas.microsoft.com/office/drawing/2014/main" id="{9CBD7F76-F9DA-BE47-9988-1C30C145DBDB}"/>
              </a:ext>
            </a:extLst>
          </p:cNvPr>
          <p:cNvCxnSpPr/>
          <p:nvPr/>
        </p:nvCxnSpPr>
        <p:spPr>
          <a:xfrm>
            <a:off x="597074" y="743703"/>
            <a:ext cx="10751507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739110" y="3385046"/>
            <a:ext cx="106866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 smtClean="0"/>
              <a:t>会社</a:t>
            </a:r>
            <a:r>
              <a:rPr lang="en-US" altLang="ja-JP" sz="3200" dirty="0" smtClean="0"/>
              <a:t>(</a:t>
            </a:r>
            <a:r>
              <a:rPr lang="ja-JP" altLang="en-US" sz="3200" dirty="0" smtClean="0"/>
              <a:t>個人）で得意分野や得意なことをご記載ください</a:t>
            </a:r>
            <a:r>
              <a:rPr lang="ja-JP" altLang="en-US" sz="3200" dirty="0" smtClean="0"/>
              <a:t>。</a:t>
            </a:r>
            <a:endParaRPr lang="ja-JP" altLang="en-US" sz="3200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329" y="48379"/>
            <a:ext cx="3143949" cy="64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45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09FB8616-D9AE-4241-AB2F-8F4EE0C91D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7074" y="358276"/>
            <a:ext cx="4175342" cy="385420"/>
          </a:xfrm>
        </p:spPr>
        <p:txBody>
          <a:bodyPr anchor="t">
            <a:normAutofit fontScale="90000"/>
          </a:bodyPr>
          <a:lstStyle/>
          <a:p>
            <a:pPr algn="l"/>
            <a:r>
              <a:rPr lang="ja-JP" altLang="en-US" sz="2400" dirty="0">
                <a:latin typeface="Yu Gothic" panose="020B0400000000000000" pitchFamily="34" charset="-128"/>
                <a:ea typeface="Yu Gothic" panose="020B0400000000000000" pitchFamily="34" charset="-128"/>
              </a:rPr>
              <a:t>個人的</a:t>
            </a:r>
            <a:r>
              <a:rPr lang="ja-JP" altLang="en-US" sz="2400" dirty="0" smtClean="0">
                <a:latin typeface="Yu Gothic" panose="020B0400000000000000" pitchFamily="34" charset="-128"/>
                <a:ea typeface="Yu Gothic" panose="020B0400000000000000" pitchFamily="34" charset="-128"/>
              </a:rPr>
              <a:t>なこと</a:t>
            </a:r>
            <a:endParaRPr kumimoji="1" lang="ja-JP" altLang="en-US" sz="2400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39110" y="3611548"/>
            <a:ext cx="104518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 smtClean="0"/>
              <a:t>個人的な近況や気になることなどをご記載ください。</a:t>
            </a:r>
            <a:endParaRPr lang="ja-JP" altLang="en-US" sz="3200" dirty="0"/>
          </a:p>
        </p:txBody>
      </p:sp>
      <p:cxnSp>
        <p:nvCxnSpPr>
          <p:cNvPr id="26" name="直線コネクタ 25">
            <a:extLst>
              <a:ext uri="{FF2B5EF4-FFF2-40B4-BE49-F238E27FC236}">
                <a16:creationId xmlns="" xmlns:a16="http://schemas.microsoft.com/office/drawing/2014/main" id="{9CBD7F76-F9DA-BE47-9988-1C30C145DBDB}"/>
              </a:ext>
            </a:extLst>
          </p:cNvPr>
          <p:cNvCxnSpPr/>
          <p:nvPr/>
        </p:nvCxnSpPr>
        <p:spPr>
          <a:xfrm>
            <a:off x="597074" y="743703"/>
            <a:ext cx="10751507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27" name="図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329" y="48379"/>
            <a:ext cx="3143949" cy="64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78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09FB8616-D9AE-4241-AB2F-8F4EE0C91D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7074" y="358276"/>
            <a:ext cx="4175342" cy="385420"/>
          </a:xfrm>
        </p:spPr>
        <p:txBody>
          <a:bodyPr anchor="t">
            <a:normAutofit fontScale="90000"/>
          </a:bodyPr>
          <a:lstStyle/>
          <a:p>
            <a:pPr algn="l"/>
            <a:r>
              <a:rPr lang="ja-JP" altLang="en-US" sz="2400" dirty="0">
                <a:latin typeface="Yu Gothic" panose="020B0400000000000000" pitchFamily="34" charset="-128"/>
                <a:ea typeface="Yu Gothic" panose="020B0400000000000000" pitchFamily="34" charset="-128"/>
              </a:rPr>
              <a:t>お悩みごと</a:t>
            </a:r>
            <a:endParaRPr kumimoji="1" lang="ja-JP" altLang="en-US" sz="2400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739110" y="3611548"/>
            <a:ext cx="104518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 smtClean="0"/>
              <a:t>会社（個人）でも最近悩んでいることをご記載ください。</a:t>
            </a:r>
            <a:endParaRPr lang="ja-JP" altLang="en-US" sz="3200" dirty="0"/>
          </a:p>
        </p:txBody>
      </p:sp>
      <p:cxnSp>
        <p:nvCxnSpPr>
          <p:cNvPr id="25" name="直線コネクタ 24">
            <a:extLst>
              <a:ext uri="{FF2B5EF4-FFF2-40B4-BE49-F238E27FC236}">
                <a16:creationId xmlns="" xmlns:a16="http://schemas.microsoft.com/office/drawing/2014/main" id="{9CBD7F76-F9DA-BE47-9988-1C30C145DBDB}"/>
              </a:ext>
            </a:extLst>
          </p:cNvPr>
          <p:cNvCxnSpPr/>
          <p:nvPr/>
        </p:nvCxnSpPr>
        <p:spPr>
          <a:xfrm>
            <a:off x="597074" y="743703"/>
            <a:ext cx="10751507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26" name="図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329" y="48379"/>
            <a:ext cx="3143949" cy="64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12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</TotalTime>
  <Words>77</Words>
  <Application>Microsoft Office PowerPoint</Application>
  <PresentationFormat>ワイド画面</PresentationFormat>
  <Paragraphs>14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ＭＳ Ｐゴシック</vt:lpstr>
      <vt:lpstr>Yu Gothic</vt:lpstr>
      <vt:lpstr>Yu Gothic</vt:lpstr>
      <vt:lpstr>游ゴシック Light</vt:lpstr>
      <vt:lpstr>游明朝</vt:lpstr>
      <vt:lpstr>Arial</vt:lpstr>
      <vt:lpstr>Calibri</vt:lpstr>
      <vt:lpstr>Office テーマ</vt:lpstr>
      <vt:lpstr>Contents</vt:lpstr>
      <vt:lpstr>会社案内</vt:lpstr>
      <vt:lpstr>得意なこと（得意分野）</vt:lpstr>
      <vt:lpstr>個人的なこと</vt:lpstr>
      <vt:lpstr>お悩みごと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HISA紹介</dc:title>
  <dc:subject/>
  <dc:creator>小林裕作</dc:creator>
  <cp:keywords/>
  <dc:description/>
  <cp:lastModifiedBy>小林裕作</cp:lastModifiedBy>
  <cp:revision>001</cp:revision>
  <cp:lastPrinted>2022-12-12T09:23:53Z</cp:lastPrinted>
  <dcterms:created xsi:type="dcterms:W3CDTF">2021-12-06T03:47:52Z</dcterms:created>
  <dcterms:modified xsi:type="dcterms:W3CDTF">2022-12-20T00:26:31Z</dcterms:modified>
  <cp:category/>
</cp:coreProperties>
</file>